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60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247B92-9FA2-7D8C-F448-CE900398D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9E46F59-5E6E-C37D-17AC-D1513F68F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FCFF11-784A-8F3B-9B7E-09185B68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51A-5E8A-4E98-AEEF-8CCAE15059B4}" type="datetimeFigureOut">
              <a:rPr lang="tr-TR" smtClean="0"/>
              <a:t>14.06.2024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0B7688-7861-361C-8D71-625F196E7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86D955-BCC9-FBDA-EBA1-C0DB3009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496C-5351-4083-94F5-A3B774BDE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39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D3E825-CD71-4406-F521-8F6B7D61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2ED5313-A9CF-219F-0064-148236CEA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4532AE-2794-FA30-2425-D7181CA2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51A-5E8A-4E98-AEEF-8CCAE15059B4}" type="datetimeFigureOut">
              <a:rPr lang="tr-TR" smtClean="0"/>
              <a:t>14.06.2024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4C09F1-47B8-D43F-1D29-D2B3C158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0A9C0D-7D11-4C0D-C926-2E302FE4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496C-5351-4083-94F5-A3B774BDE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3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55A4681-AB92-1681-15FC-C9A8D5E4C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271FE0-92A1-64B9-9A2F-5C25583B8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B56A05-C87E-F569-3807-C2B7B322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51A-5E8A-4E98-AEEF-8CCAE15059B4}" type="datetimeFigureOut">
              <a:rPr lang="tr-TR" smtClean="0"/>
              <a:t>14.06.2024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FDB9B5-BC2E-00F4-AD13-65FA34AA7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0F2AF8-5194-5F1B-B9E6-C3C7C9D4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496C-5351-4083-94F5-A3B774BDE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936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592A7D-A00F-F2FD-EC44-B178F988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CC4547-891F-3747-462C-4AB6C02CE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819AF8-02C1-B77F-16E8-04E06544F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51A-5E8A-4E98-AEEF-8CCAE15059B4}" type="datetimeFigureOut">
              <a:rPr lang="tr-TR" smtClean="0"/>
              <a:t>14.06.2024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2638F0-012B-94AA-4512-611E7029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3DD549-6561-A580-5DEA-B343D76A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496C-5351-4083-94F5-A3B774BDE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25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010B6E-06F8-97B1-28C9-17BDD3D9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79F1718-01E8-7EB7-2CB6-08CC054FB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568A10-B4E2-BD42-9346-A1C2010C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51A-5E8A-4E98-AEEF-8CCAE15059B4}" type="datetimeFigureOut">
              <a:rPr lang="tr-TR" smtClean="0"/>
              <a:t>14.06.2024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55D633-BF21-183F-8E6D-2812D05B9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5A50E6-82A6-F41D-E959-DBA712F4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496C-5351-4083-94F5-A3B774BDE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55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A11116-04FE-FA96-BC62-B6C4880C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F83209-FAE0-1438-F31F-CBAB104AC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8904434-D203-9E42-C691-BDE35B054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805A303-5834-0B8A-1B8D-67272733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51A-5E8A-4E98-AEEF-8CCAE15059B4}" type="datetimeFigureOut">
              <a:rPr lang="tr-TR" smtClean="0"/>
              <a:t>14.06.2024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6C312D-3B39-0D3C-F593-9686B8F2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0C5E62D-E0E1-A13A-D8A1-73AD4337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496C-5351-4083-94F5-A3B774BDE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65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90F344-4D51-FC88-5533-62C00815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4D7A6BB-A628-DCCB-B5B8-6A6564967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82ABD45-97D7-3422-2919-68F7BB7F3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07B818C-E994-8C2A-9DA1-81E723707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DF806F4-7543-FDE1-3558-5EAEF2074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3760AD-F061-E614-882F-464FBEF9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51A-5E8A-4E98-AEEF-8CCAE15059B4}" type="datetimeFigureOut">
              <a:rPr lang="tr-TR" smtClean="0"/>
              <a:t>14.06.2024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263528A-7D3A-FFAE-39B7-BAEB5E67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05AE603-D296-56DA-B66F-C1C76DDF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496C-5351-4083-94F5-A3B774BDE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77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BE0058-FE27-AF29-E06B-FE79815E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487518C-B660-F8AF-CA37-546A773C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51A-5E8A-4E98-AEEF-8CCAE15059B4}" type="datetimeFigureOut">
              <a:rPr lang="tr-TR" smtClean="0"/>
              <a:t>14.06.2024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9A5CC35-C3C4-20FB-B0CE-302D1506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38E7B63-35C1-38AB-2061-DBF7E8E1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496C-5351-4083-94F5-A3B774BDE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13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7AADBF2-00E8-F4C5-B8C6-1DAA5249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51A-5E8A-4E98-AEEF-8CCAE15059B4}" type="datetimeFigureOut">
              <a:rPr lang="tr-TR" smtClean="0"/>
              <a:t>14.06.2024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7ACB4E5-17BE-4934-BF0C-7BA47BB1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744D180-1980-4196-E647-698F81A9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496C-5351-4083-94F5-A3B774BDE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65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F2192D-B8D9-F467-2D0F-E8EAACDD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F262BE-4116-6235-DB37-5440502ED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8560B46-FD51-47CD-6604-487208498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37387C-504E-05A8-95C9-05275BC9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51A-5E8A-4E98-AEEF-8CCAE15059B4}" type="datetimeFigureOut">
              <a:rPr lang="tr-TR" smtClean="0"/>
              <a:t>14.06.2024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D0FA82-3475-4F75-EDC6-AC95F81A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FA237BA-3F7A-46B1-AFE9-F0E22BEA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496C-5351-4083-94F5-A3B774BDE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629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9CA65E-5965-A89B-9BDB-EDB90F1F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FAC1A54-475A-3DD2-A776-111CFBFCE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57AF88-9745-A61A-A0AE-C739A466A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92FEF7-69B2-190D-586B-DD0C5A33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51A-5E8A-4E98-AEEF-8CCAE15059B4}" type="datetimeFigureOut">
              <a:rPr lang="tr-TR" smtClean="0"/>
              <a:t>14.06.2024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B547BE-E26A-8F88-B059-FDEBF7AB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31ED5A-2592-A9AA-2A75-8A340EAC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496C-5351-4083-94F5-A3B774BDE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5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0022B9F-6EE8-AF98-6A17-252D3E0C6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1E348DD-BD71-57F5-4411-1D910239F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4E14A7-52AC-63EF-1428-D9B0F9169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E251A-5E8A-4E98-AEEF-8CCAE15059B4}" type="datetimeFigureOut">
              <a:rPr lang="tr-TR" smtClean="0"/>
              <a:t>14.06.2024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167142-B0AB-D0C5-A329-E39E0F9DE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3FA942-BA15-5A81-6780-3622BE353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6496C-5351-4083-94F5-A3B774BDE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26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BFA9151-9D8A-B383-ED2C-C04185C9D4DA}"/>
              </a:ext>
            </a:extLst>
          </p:cNvPr>
          <p:cNvSpPr/>
          <p:nvPr/>
        </p:nvSpPr>
        <p:spPr>
          <a:xfrm>
            <a:off x="804135" y="1721339"/>
            <a:ext cx="10583730" cy="3046988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LGS 2024  </a:t>
            </a:r>
          </a:p>
          <a:p>
            <a:pPr algn="ctr"/>
            <a:r>
              <a:rPr lang="tr-TR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İNGİLİZCE SORULARI</a:t>
            </a:r>
          </a:p>
        </p:txBody>
      </p:sp>
    </p:spTree>
    <p:extLst>
      <p:ext uri="{BB962C8B-B14F-4D97-AF65-F5344CB8AC3E}">
        <p14:creationId xmlns:p14="http://schemas.microsoft.com/office/powerpoint/2010/main" val="425773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2A57CC7-6221-A40C-90F6-75AD768B7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87" y="4762"/>
            <a:ext cx="59912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9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98A2D83-D31C-6C6C-0FF2-9F3FF3609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58" y="0"/>
            <a:ext cx="5723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2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E1DDE39-0CC5-B187-9181-F4928DC26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71550"/>
            <a:ext cx="6096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BACE459-B072-0A2A-5C47-B4ABC1CA8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37" y="738187"/>
            <a:ext cx="66389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8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5E943C2-5C72-D1A3-6F02-B366BBC9F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28600"/>
            <a:ext cx="11658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8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D95E91B-B7C3-51F5-91B7-128019FAA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0"/>
            <a:ext cx="11756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21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41D5B3A-54E8-9FAF-7BD0-1D9419838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528637"/>
            <a:ext cx="118395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9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BE57E01-D116-E417-7336-AAC8D476D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35"/>
            <a:ext cx="12192000" cy="680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9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BD5A601-EC15-85E3-28D2-839AE8E18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02" y="0"/>
            <a:ext cx="8778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7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4CDD4C6-EFA9-5BA5-B8DF-2C82D1EFC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02" y="0"/>
            <a:ext cx="8778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9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BF6282D-0A2F-AC20-4F4C-EA8CAF2CB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881062"/>
            <a:ext cx="58864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1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5839D00-F356-BDFD-07AF-27473EB94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81" y="0"/>
            <a:ext cx="6517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38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1244C86-0FA3-DB2F-BB2A-F059E478A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81" y="0"/>
            <a:ext cx="6517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EA7CF32-587F-7D96-EE69-911B6C3B0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357187"/>
            <a:ext cx="61722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8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9A8B8B0-00D2-5DEC-0A5A-F47D1B0E8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92" y="0"/>
            <a:ext cx="5679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7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C7080FB-1A77-16C7-234A-B0F587529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0" y="0"/>
            <a:ext cx="4847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0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3721B8D-0C6E-6688-65B8-E921D3431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653" y="0"/>
            <a:ext cx="4786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0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B7B834A-C4A4-D738-5FB3-E3DB202F0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2" y="0"/>
            <a:ext cx="4639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6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8D7AA31-472A-AF82-D783-8DA798F83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22" y="0"/>
            <a:ext cx="4546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5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4B30DFA-2FFF-847E-4D9A-E00105B1B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64" y="0"/>
            <a:ext cx="4169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19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Office PowerPoint</Application>
  <PresentationFormat>Geniş ekran</PresentationFormat>
  <Paragraphs>2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Faysal KURTULUŞ</dc:creator>
  <cp:lastModifiedBy>Admin</cp:lastModifiedBy>
  <cp:revision>2</cp:revision>
  <dcterms:created xsi:type="dcterms:W3CDTF">2024-06-02T11:34:16Z</dcterms:created>
  <dcterms:modified xsi:type="dcterms:W3CDTF">2024-06-14T12:13:12Z</dcterms:modified>
</cp:coreProperties>
</file>